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63" r:id="rId8"/>
    <p:sldId id="266" r:id="rId9"/>
    <p:sldId id="264" r:id="rId10"/>
    <p:sldId id="269" r:id="rId11"/>
    <p:sldId id="268" r:id="rId12"/>
    <p:sldId id="265" r:id="rId13"/>
    <p:sldId id="271" r:id="rId14"/>
    <p:sldId id="272" r:id="rId15"/>
    <p:sldId id="275" r:id="rId16"/>
    <p:sldId id="276" r:id="rId17"/>
    <p:sldId id="273" r:id="rId18"/>
    <p:sldId id="27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45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45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34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1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48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4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7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82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0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8266-9CAD-4CA7-8338-E469A082681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D5DC-6821-410F-BDD8-C94AB14773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59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E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6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6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ESTADOS DO NORTE E DO SUL DOS E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08912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o que foi a guerra da seces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1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abraham linco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98130" cy="5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8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jefferson davis presidente dos estados confede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9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9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9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49694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3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independÃªncia dos estados un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4" y="332656"/>
            <a:ext cx="8687656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MARCHA PARA OESTE DOS estados unidos no inicio do sÃ©culo 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ARCHA PARA OESTE DOS estados unidos no inicio do sÃ©culo 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8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HA PARA OESTE DOS estados unidos no inicio do sÃ©culo 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NA PRIMEIRA METADE DO SÉCULO XIX O ALGODÃO ERA O PRINCIPAL PRODUTO DE EXPORTAÇÃO, DEVIDO A REVOLUÇÃO INDUSTRIAL (INDÚSTRIA TÊXTIL).CIDADES COMO NOVA YORK E FILADÉLFIA  CRESCIAM COM INDÚSTRIAS , BANCOS E PORTOS.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7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0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ESTADOS DO NORTE E DO SUL DOS E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</Words>
  <Application>Microsoft Office PowerPoint</Application>
  <PresentationFormat>Apresentação na tela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7</cp:revision>
  <dcterms:created xsi:type="dcterms:W3CDTF">2019-09-20T00:26:26Z</dcterms:created>
  <dcterms:modified xsi:type="dcterms:W3CDTF">2019-09-26T23:25:35Z</dcterms:modified>
</cp:coreProperties>
</file>